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</p:sldIdLst>
  <p:sldSz cy="10440000" cx="7560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8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4" roundtripDataSignature="AMtx7miX3SZTk9uZ55uwGeTwb0+w9kt7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7DAFABB-02D3-4476-B2C0-B846C821F17C}">
  <a:tblStyle styleId="{27DAFABB-02D3-4476-B2C0-B846C821F17C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8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" name="Google Shape;7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ctrTitle"/>
          </p:nvPr>
        </p:nvSpPr>
        <p:spPr>
          <a:xfrm>
            <a:off x="257712" y="1511298"/>
            <a:ext cx="7044600" cy="416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5"/>
          <p:cNvSpPr txBox="1"/>
          <p:nvPr>
            <p:ph idx="1" type="subTitle"/>
          </p:nvPr>
        </p:nvSpPr>
        <p:spPr>
          <a:xfrm>
            <a:off x="257705" y="5752555"/>
            <a:ext cx="7044600" cy="160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5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/>
          <p:nvPr>
            <p:ph hasCustomPrompt="1" type="title"/>
          </p:nvPr>
        </p:nvSpPr>
        <p:spPr>
          <a:xfrm>
            <a:off x="257705" y="2245153"/>
            <a:ext cx="7044600" cy="3985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4"/>
          <p:cNvSpPr txBox="1"/>
          <p:nvPr>
            <p:ph idx="1" type="body"/>
          </p:nvPr>
        </p:nvSpPr>
        <p:spPr>
          <a:xfrm>
            <a:off x="257705" y="6398217"/>
            <a:ext cx="7044600" cy="26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"/>
          <p:cNvSpPr txBox="1"/>
          <p:nvPr>
            <p:ph type="title"/>
          </p:nvPr>
        </p:nvSpPr>
        <p:spPr>
          <a:xfrm>
            <a:off x="257705" y="4365680"/>
            <a:ext cx="7044600" cy="17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6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7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7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" type="body"/>
          </p:nvPr>
        </p:nvSpPr>
        <p:spPr>
          <a:xfrm>
            <a:off x="257705" y="2339232"/>
            <a:ext cx="3306900" cy="69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8"/>
          <p:cNvSpPr txBox="1"/>
          <p:nvPr>
            <p:ph idx="2" type="body"/>
          </p:nvPr>
        </p:nvSpPr>
        <p:spPr>
          <a:xfrm>
            <a:off x="3995291" y="2339232"/>
            <a:ext cx="3306900" cy="69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8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/>
          <p:nvPr>
            <p:ph type="title"/>
          </p:nvPr>
        </p:nvSpPr>
        <p:spPr>
          <a:xfrm>
            <a:off x="257705" y="1127727"/>
            <a:ext cx="2321700" cy="15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0"/>
          <p:cNvSpPr txBox="1"/>
          <p:nvPr>
            <p:ph idx="1" type="body"/>
          </p:nvPr>
        </p:nvSpPr>
        <p:spPr>
          <a:xfrm>
            <a:off x="257705" y="2820535"/>
            <a:ext cx="2321700" cy="64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0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/>
          <p:nvPr>
            <p:ph type="title"/>
          </p:nvPr>
        </p:nvSpPr>
        <p:spPr>
          <a:xfrm>
            <a:off x="405325" y="913690"/>
            <a:ext cx="5264700" cy="830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1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2"/>
          <p:cNvSpPr/>
          <p:nvPr/>
        </p:nvSpPr>
        <p:spPr>
          <a:xfrm>
            <a:off x="3780000" y="-254"/>
            <a:ext cx="3780000" cy="104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2"/>
          <p:cNvSpPr txBox="1"/>
          <p:nvPr>
            <p:ph type="title"/>
          </p:nvPr>
        </p:nvSpPr>
        <p:spPr>
          <a:xfrm>
            <a:off x="219508" y="2503032"/>
            <a:ext cx="3344400" cy="3008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2"/>
          <p:cNvSpPr txBox="1"/>
          <p:nvPr>
            <p:ph idx="1" type="subTitle"/>
          </p:nvPr>
        </p:nvSpPr>
        <p:spPr>
          <a:xfrm>
            <a:off x="219508" y="5689531"/>
            <a:ext cx="3344400" cy="25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4083839" y="1469689"/>
            <a:ext cx="3172200" cy="75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257705" y="8586994"/>
            <a:ext cx="4959600" cy="122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3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s://corita.myshopify.com/products/ten-rules-poster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82784" y="7954550"/>
            <a:ext cx="383653" cy="34102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"/>
          <p:cNvSpPr txBox="1"/>
          <p:nvPr/>
        </p:nvSpPr>
        <p:spPr>
          <a:xfrm>
            <a:off x="153800" y="7469675"/>
            <a:ext cx="4591200" cy="3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can’t be changed?</a:t>
            </a:r>
            <a:endParaRPr b="0" i="0" sz="10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56" name="Google Shape;5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82784" y="7485050"/>
            <a:ext cx="383653" cy="34102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"/>
          <p:cNvSpPr/>
          <p:nvPr/>
        </p:nvSpPr>
        <p:spPr>
          <a:xfrm>
            <a:off x="0" y="0"/>
            <a:ext cx="7560000" cy="408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What’s it helping the user to do?                                                                      </a:t>
            </a:r>
            <a:r>
              <a:rPr b="0" i="0" lang="en-GB" sz="115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Name</a:t>
            </a:r>
            <a:endParaRPr b="1" i="0" sz="14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8" name="Google Shape;58;p1"/>
          <p:cNvSpPr/>
          <p:nvPr/>
        </p:nvSpPr>
        <p:spPr>
          <a:xfrm>
            <a:off x="0" y="408703"/>
            <a:ext cx="7560000" cy="861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9" name="Google Shape;59;p1"/>
          <p:cNvCxnSpPr/>
          <p:nvPr/>
        </p:nvCxnSpPr>
        <p:spPr>
          <a:xfrm>
            <a:off x="153800" y="854913"/>
            <a:ext cx="71913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0" name="Google Shape;60;p1"/>
          <p:cNvSpPr txBox="1"/>
          <p:nvPr/>
        </p:nvSpPr>
        <p:spPr>
          <a:xfrm>
            <a:off x="210950" y="558338"/>
            <a:ext cx="1066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Organisation</a:t>
            </a:r>
            <a:endParaRPr b="1" i="0" sz="9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6264600" y="558338"/>
            <a:ext cx="1066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rgbClr val="1155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Nav     Nav</a:t>
            </a:r>
            <a:endParaRPr b="1" i="0" sz="900" u="none" cap="none" strike="noStrike">
              <a:solidFill>
                <a:srgbClr val="1155CC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181350" y="6222538"/>
            <a:ext cx="5057100" cy="10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Just three</a:t>
            </a:r>
            <a:endParaRPr b="1" i="0" sz="14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71450" lvl="0" marL="179999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•"/>
            </a:pPr>
            <a:r>
              <a:rPr b="0" i="0" lang="en-GB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Clarity</a:t>
            </a:r>
            <a:endParaRPr b="0" i="0" sz="12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71450" lvl="0" marL="1799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•"/>
            </a:pPr>
            <a:r>
              <a:rPr b="0" i="0" lang="en-GB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Focus</a:t>
            </a:r>
            <a:endParaRPr b="0" i="0" sz="12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171450" lvl="0" marL="1799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•"/>
            </a:pPr>
            <a:r>
              <a:rPr b="0" i="0" lang="en-GB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Purpose</a:t>
            </a:r>
            <a:endParaRPr b="0" i="0" sz="12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63" name="Google Shape;63;p1"/>
          <p:cNvCxnSpPr/>
          <p:nvPr/>
        </p:nvCxnSpPr>
        <p:spPr>
          <a:xfrm>
            <a:off x="181350" y="7428450"/>
            <a:ext cx="50865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4" name="Google Shape;64;p1"/>
          <p:cNvCxnSpPr/>
          <p:nvPr/>
        </p:nvCxnSpPr>
        <p:spPr>
          <a:xfrm>
            <a:off x="181350" y="7886975"/>
            <a:ext cx="50865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5" name="Google Shape;65;p1"/>
          <p:cNvSpPr txBox="1"/>
          <p:nvPr/>
        </p:nvSpPr>
        <p:spPr>
          <a:xfrm>
            <a:off x="153800" y="7915541"/>
            <a:ext cx="4972200" cy="3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Remember to update trello</a:t>
            </a:r>
            <a:endParaRPr b="0" i="0" sz="12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66" name="Google Shape;66;p1"/>
          <p:cNvCxnSpPr/>
          <p:nvPr/>
        </p:nvCxnSpPr>
        <p:spPr>
          <a:xfrm>
            <a:off x="181350" y="8338725"/>
            <a:ext cx="50865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7" name="Google Shape;67;p1"/>
          <p:cNvCxnSpPr/>
          <p:nvPr/>
        </p:nvCxnSpPr>
        <p:spPr>
          <a:xfrm>
            <a:off x="181350" y="6126800"/>
            <a:ext cx="50865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68" name="Google Shape;6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99701" y="6244350"/>
            <a:ext cx="467986" cy="322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"/>
          <p:cNvSpPr txBox="1"/>
          <p:nvPr/>
        </p:nvSpPr>
        <p:spPr>
          <a:xfrm>
            <a:off x="4524150" y="5800725"/>
            <a:ext cx="714300" cy="1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GB" sz="1000" u="sng" cap="none" strike="noStrike">
                <a:solidFill>
                  <a:srgbClr val="1155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Open all</a:t>
            </a:r>
            <a:endParaRPr b="0" i="0" sz="1000" u="sng" cap="none" strike="noStrike">
              <a:solidFill>
                <a:srgbClr val="1155CC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153800" y="1215050"/>
            <a:ext cx="4825500" cy="5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Immaculate Heart College</a:t>
            </a:r>
            <a:endParaRPr b="1" i="0" sz="24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Art department rules</a:t>
            </a:r>
            <a:endParaRPr b="1" i="0" sz="24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1" name="Google Shape;71;p1"/>
          <p:cNvSpPr txBox="1"/>
          <p:nvPr/>
        </p:nvSpPr>
        <p:spPr>
          <a:xfrm>
            <a:off x="238500" y="2307801"/>
            <a:ext cx="5057100" cy="27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Rule 1</a:t>
            </a:r>
            <a:endParaRPr b="1" i="0" sz="14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Find a place you trust and then try trusting it for a while</a:t>
            </a:r>
            <a:endParaRPr b="0" i="0" sz="12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Rule 2</a:t>
            </a:r>
            <a:endParaRPr b="1" i="0" sz="1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General duties of a student: pull everything out of your teacher. Pull everything out of your fellow students.</a:t>
            </a:r>
            <a:endParaRPr b="0" i="0" sz="12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Rule 3</a:t>
            </a:r>
            <a:endParaRPr b="1" i="0" sz="1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General duties of a teacher: pull everything out of your students.</a:t>
            </a:r>
            <a:endParaRPr b="0" i="0" sz="12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Rule 4</a:t>
            </a:r>
            <a:endParaRPr b="1" i="0" sz="1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Consider everything an experiment</a:t>
            </a:r>
            <a:endParaRPr b="0" i="0" sz="12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sng" cap="none" strike="noStrike">
                <a:solidFill>
                  <a:srgbClr val="1155CC"/>
                </a:solidFill>
                <a:latin typeface="Helvetica Neue"/>
                <a:ea typeface="Helvetica Neue"/>
                <a:cs typeface="Helvetica Neue"/>
                <a:sym typeface="Helvetica Neue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Read more</a:t>
            </a:r>
            <a:endParaRPr b="0" i="0" sz="1200" u="none" cap="none" strike="noStrike">
              <a:solidFill>
                <a:srgbClr val="1155CC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"/>
          <p:cNvSpPr/>
          <p:nvPr/>
        </p:nvSpPr>
        <p:spPr>
          <a:xfrm>
            <a:off x="0" y="0"/>
            <a:ext cx="7560000" cy="408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What’s it helping the user to do?                                                                      </a:t>
            </a:r>
            <a:r>
              <a:rPr b="0" i="0" lang="en-GB" sz="115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Name</a:t>
            </a:r>
            <a:endParaRPr b="1" i="0" sz="14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7" name="Google Shape;77;p2"/>
          <p:cNvSpPr/>
          <p:nvPr/>
        </p:nvSpPr>
        <p:spPr>
          <a:xfrm>
            <a:off x="0" y="408703"/>
            <a:ext cx="7560000" cy="861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8" name="Google Shape;78;p2"/>
          <p:cNvCxnSpPr/>
          <p:nvPr/>
        </p:nvCxnSpPr>
        <p:spPr>
          <a:xfrm>
            <a:off x="153800" y="854913"/>
            <a:ext cx="71913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9" name="Google Shape;79;p2"/>
          <p:cNvSpPr txBox="1"/>
          <p:nvPr/>
        </p:nvSpPr>
        <p:spPr>
          <a:xfrm>
            <a:off x="210950" y="558338"/>
            <a:ext cx="1066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Organisation</a:t>
            </a:r>
            <a:endParaRPr b="1" i="0" sz="9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0" name="Google Shape;80;p2"/>
          <p:cNvSpPr txBox="1"/>
          <p:nvPr/>
        </p:nvSpPr>
        <p:spPr>
          <a:xfrm>
            <a:off x="6264600" y="558338"/>
            <a:ext cx="1066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rgbClr val="1155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Nav     Nav</a:t>
            </a:r>
            <a:endParaRPr b="1" i="0" sz="900" u="none" cap="none" strike="noStrike">
              <a:solidFill>
                <a:srgbClr val="1155CC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1" name="Google Shape;81;p2"/>
          <p:cNvSpPr txBox="1"/>
          <p:nvPr/>
        </p:nvSpPr>
        <p:spPr>
          <a:xfrm>
            <a:off x="2293175" y="1262925"/>
            <a:ext cx="5277000" cy="15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Will it rain tomorrow?</a:t>
            </a:r>
            <a:endParaRPr b="1" i="0" sz="18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600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</a:t>
            </a:r>
            <a:endParaRPr b="0" i="0" sz="12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600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</a:t>
            </a:r>
            <a:endParaRPr b="0" i="0" sz="12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600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</a:t>
            </a:r>
            <a:endParaRPr b="0" i="0" sz="12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2" name="Google Shape;82;p2"/>
          <p:cNvSpPr/>
          <p:nvPr/>
        </p:nvSpPr>
        <p:spPr>
          <a:xfrm>
            <a:off x="2390375" y="3031318"/>
            <a:ext cx="1162500" cy="408600"/>
          </a:xfrm>
          <a:prstGeom prst="roundRect">
            <a:avLst>
              <a:gd fmla="val 0" name="adj"/>
            </a:avLst>
          </a:prstGeom>
          <a:solidFill>
            <a:srgbClr val="0F823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n-GB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Continue</a:t>
            </a:r>
            <a:endParaRPr b="1" i="0" sz="13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2"/>
          <p:cNvSpPr/>
          <p:nvPr/>
        </p:nvSpPr>
        <p:spPr>
          <a:xfrm>
            <a:off x="2390375" y="1839138"/>
            <a:ext cx="219300" cy="2190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"/>
          <p:cNvSpPr/>
          <p:nvPr/>
        </p:nvSpPr>
        <p:spPr>
          <a:xfrm>
            <a:off x="2390375" y="2193975"/>
            <a:ext cx="219300" cy="2190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2"/>
          <p:cNvSpPr/>
          <p:nvPr/>
        </p:nvSpPr>
        <p:spPr>
          <a:xfrm>
            <a:off x="2390375" y="2548825"/>
            <a:ext cx="219300" cy="2190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2"/>
          <p:cNvSpPr/>
          <p:nvPr/>
        </p:nvSpPr>
        <p:spPr>
          <a:xfrm>
            <a:off x="2390375" y="3694375"/>
            <a:ext cx="4607400" cy="1030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"/>
          <p:cNvSpPr txBox="1"/>
          <p:nvPr/>
        </p:nvSpPr>
        <p:spPr>
          <a:xfrm>
            <a:off x="2482525" y="3833175"/>
            <a:ext cx="4357800" cy="8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Dear colleague,</a:t>
            </a:r>
            <a:endParaRPr b="0" i="0" sz="12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Here’s a text box</a:t>
            </a:r>
            <a:endParaRPr b="0" i="0" sz="12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aphicFrame>
        <p:nvGraphicFramePr>
          <p:cNvPr id="88" name="Google Shape;88;p2"/>
          <p:cNvGraphicFramePr/>
          <p:nvPr/>
        </p:nvGraphicFramePr>
        <p:xfrm>
          <a:off x="2390375" y="625323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{27DAFABB-02D3-4476-B2C0-B846C821F17C}</a:tableStyleId>
              </a:tblPr>
              <a:tblGrid>
                <a:gridCol w="2303700"/>
                <a:gridCol w="2303700"/>
              </a:tblGrid>
              <a:tr h="42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Full name</a:t>
                      </a:r>
                      <a:endParaRPr sz="12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4425" marB="84425" marR="72000" marL="720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Jack Johnson</a:t>
                      </a:r>
                      <a:endParaRPr sz="12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4425" marB="84425" marR="72000" marL="720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42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Date of birth</a:t>
                      </a:r>
                      <a:endParaRPr sz="12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4425" marB="84425" marR="72000" marL="720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20 September 1976</a:t>
                      </a:r>
                      <a:endParaRPr sz="12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4425" marB="84425" marR="72000" marL="720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42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Favourite animal</a:t>
                      </a:r>
                      <a:endParaRPr sz="12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4425" marB="84425" marR="72000" marL="720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Raccoons</a:t>
                      </a:r>
                      <a:endParaRPr sz="12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4425" marB="84425" marR="72000" marL="720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42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Plants</a:t>
                      </a:r>
                      <a:endParaRPr b="1" sz="1200" u="none" cap="none" strike="noStrike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4425" marB="84425" marR="72000" marL="720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Yes</a:t>
                      </a:r>
                      <a:endParaRPr sz="12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4425" marB="84425" marR="72000" marL="720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</a:tbl>
          </a:graphicData>
        </a:graphic>
      </p:graphicFrame>
      <p:sp>
        <p:nvSpPr>
          <p:cNvPr id="89" name="Google Shape;89;p2"/>
          <p:cNvSpPr txBox="1"/>
          <p:nvPr/>
        </p:nvSpPr>
        <p:spPr>
          <a:xfrm>
            <a:off x="2390375" y="5432075"/>
            <a:ext cx="400800" cy="3450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20</a:t>
            </a:r>
            <a:endParaRPr b="0" i="0" sz="12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0" name="Google Shape;90;p2"/>
          <p:cNvSpPr txBox="1"/>
          <p:nvPr/>
        </p:nvSpPr>
        <p:spPr>
          <a:xfrm>
            <a:off x="2895200" y="5432075"/>
            <a:ext cx="400800" cy="3450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03</a:t>
            </a:r>
            <a:endParaRPr b="0" i="0" sz="12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1" name="Google Shape;91;p2"/>
          <p:cNvSpPr txBox="1"/>
          <p:nvPr/>
        </p:nvSpPr>
        <p:spPr>
          <a:xfrm>
            <a:off x="3400025" y="5432075"/>
            <a:ext cx="600900" cy="3450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2020</a:t>
            </a:r>
            <a:endParaRPr b="0" i="0" sz="12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2" name="Google Shape;92;p2"/>
          <p:cNvSpPr txBox="1"/>
          <p:nvPr/>
        </p:nvSpPr>
        <p:spPr>
          <a:xfrm>
            <a:off x="2390375" y="5136000"/>
            <a:ext cx="1238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Date</a:t>
            </a:r>
            <a:endParaRPr b="1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"/>
          <p:cNvSpPr txBox="1"/>
          <p:nvPr/>
        </p:nvSpPr>
        <p:spPr>
          <a:xfrm>
            <a:off x="76200" y="1262925"/>
            <a:ext cx="1811100" cy="15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2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1155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Nav</a:t>
            </a:r>
            <a:endParaRPr b="1" i="0" sz="1100" u="none" cap="none" strike="noStrike">
              <a:solidFill>
                <a:srgbClr val="1155CC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2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GB" sz="1100" u="none" cap="none" strike="noStrike">
                <a:solidFill>
                  <a:srgbClr val="1155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Nav</a:t>
            </a:r>
            <a:endParaRPr b="0" i="0" sz="1100" u="none" cap="none" strike="noStrike">
              <a:solidFill>
                <a:srgbClr val="1155CC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2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GB" sz="1100" u="none" cap="none" strike="noStrike">
                <a:solidFill>
                  <a:srgbClr val="1155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Nav</a:t>
            </a:r>
            <a:endParaRPr b="0" i="0" sz="1100" u="none" cap="none" strike="noStrike">
              <a:solidFill>
                <a:srgbClr val="1155CC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2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GB" sz="1100" u="none" cap="none" strike="noStrike">
                <a:solidFill>
                  <a:srgbClr val="1155C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Nav</a:t>
            </a:r>
            <a:endParaRPr b="0" i="0" sz="1100" u="none" cap="none" strike="noStrike">
              <a:solidFill>
                <a:srgbClr val="1155CC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94" name="Google Shape;94;p2"/>
          <p:cNvCxnSpPr/>
          <p:nvPr/>
        </p:nvCxnSpPr>
        <p:spPr>
          <a:xfrm>
            <a:off x="76200" y="1310550"/>
            <a:ext cx="0" cy="247200"/>
          </a:xfrm>
          <a:prstGeom prst="straightConnector1">
            <a:avLst/>
          </a:prstGeom>
          <a:noFill/>
          <a:ln cap="flat" cmpd="sng" w="28575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5" name="Google Shape;95;p2"/>
          <p:cNvSpPr/>
          <p:nvPr/>
        </p:nvSpPr>
        <p:spPr>
          <a:xfrm>
            <a:off x="4286400" y="1832199"/>
            <a:ext cx="219300" cy="2193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4286400" y="2132561"/>
            <a:ext cx="219300" cy="2193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4286400" y="2432911"/>
            <a:ext cx="219300" cy="2193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8" name="Google Shape;98;p2"/>
          <p:cNvGraphicFramePr/>
          <p:nvPr/>
        </p:nvGraphicFramePr>
        <p:xfrm>
          <a:off x="2293175" y="867760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{27DAFABB-02D3-4476-B2C0-B846C821F17C}</a:tableStyleId>
              </a:tblPr>
              <a:tblGrid>
                <a:gridCol w="1335600"/>
                <a:gridCol w="960200"/>
                <a:gridCol w="1232125"/>
                <a:gridCol w="698600"/>
                <a:gridCol w="905000"/>
              </a:tblGrid>
              <a:tr h="331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000" u="none" cap="none" strike="noStrike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Full name</a:t>
                      </a:r>
                      <a:endParaRPr sz="10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4425" marB="84425" marR="72000" marL="720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0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Over 18</a:t>
                      </a:r>
                      <a:endParaRPr sz="10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4425" marB="84425" marR="72000" marL="720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-GB" sz="10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Coffee or tea</a:t>
                      </a:r>
                      <a:endParaRPr b="1" sz="1000" u="none" cap="none" strike="noStrike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4425" marB="84425" marR="72000" marL="720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-GB" sz="10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Seat</a:t>
                      </a:r>
                      <a:endParaRPr b="1" sz="1000" u="none" cap="none" strike="noStrike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4425" marB="84425" marR="72000" marL="720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4425" marB="84425" marR="72000" marL="720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384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Vinnith Dell</a:t>
                      </a:r>
                      <a:endParaRPr sz="10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4425" marB="84425" marR="72000" marL="720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Yes</a:t>
                      </a:r>
                      <a:endParaRPr sz="10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4425" marB="84425" marR="72000" marL="720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Coffee</a:t>
                      </a:r>
                      <a:endParaRPr sz="10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4425" marB="84425" marR="72000" marL="720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35E</a:t>
                      </a:r>
                      <a:endParaRPr sz="1000" u="none" cap="none" strike="noStrike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4425" marB="84425" marR="72000" marL="720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sng" cap="none" strike="noStrike">
                          <a:solidFill>
                            <a:srgbClr val="1155CC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View</a:t>
                      </a:r>
                      <a:endParaRPr sz="1000" u="sng" cap="none" strike="noStrike">
                        <a:solidFill>
                          <a:srgbClr val="1155CC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4425" marB="84425" marR="72000" marL="7200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/>
          <p:nvPr/>
        </p:nvSpPr>
        <p:spPr>
          <a:xfrm>
            <a:off x="0" y="0"/>
            <a:ext cx="7560000" cy="408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3"/>
          <p:cNvSpPr/>
          <p:nvPr/>
        </p:nvSpPr>
        <p:spPr>
          <a:xfrm>
            <a:off x="0" y="408703"/>
            <a:ext cx="7560000" cy="861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3"/>
          <p:cNvSpPr txBox="1"/>
          <p:nvPr/>
        </p:nvSpPr>
        <p:spPr>
          <a:xfrm>
            <a:off x="465275" y="3609350"/>
            <a:ext cx="5284800" cy="226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GB" sz="1700" u="none" cap="none" strike="noStrike">
                <a:solidFill>
                  <a:srgbClr val="0B0C0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Before you start</a:t>
            </a:r>
            <a:endParaRPr b="1" i="0" sz="1700" u="none" cap="none" strike="noStrike">
              <a:solidFill>
                <a:srgbClr val="0B0C0C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3157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B0C0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Have these 3 things ready:</a:t>
            </a:r>
            <a:endParaRPr b="0" i="0" sz="1200" u="none" cap="none" strike="noStrike">
              <a:solidFill>
                <a:srgbClr val="0B0C0C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marR="0" rtl="0" algn="l">
              <a:lnSpc>
                <a:spcPct val="131579"/>
              </a:lnSpc>
              <a:spcBef>
                <a:spcPts val="0"/>
              </a:spcBef>
              <a:spcAft>
                <a:spcPts val="0"/>
              </a:spcAft>
              <a:buClr>
                <a:srgbClr val="0B0C0C"/>
              </a:buClr>
              <a:buSzPts val="1200"/>
              <a:buFont typeface="Helvetica Neue"/>
              <a:buChar char="●"/>
            </a:pPr>
            <a:r>
              <a:rPr b="0" i="0" lang="en-GB" sz="1200" u="none" cap="none" strike="noStrike">
                <a:solidFill>
                  <a:srgbClr val="0B0C0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Thing 1</a:t>
            </a:r>
            <a:endParaRPr b="0" i="0" sz="1200" u="none" cap="none" strike="noStrike">
              <a:solidFill>
                <a:srgbClr val="0B0C0C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marR="0" rtl="0" algn="l">
              <a:lnSpc>
                <a:spcPct val="131579"/>
              </a:lnSpc>
              <a:spcBef>
                <a:spcPts val="0"/>
              </a:spcBef>
              <a:spcAft>
                <a:spcPts val="0"/>
              </a:spcAft>
              <a:buClr>
                <a:srgbClr val="0B0C0C"/>
              </a:buClr>
              <a:buSzPts val="1200"/>
              <a:buFont typeface="Helvetica Neue"/>
              <a:buChar char="●"/>
            </a:pPr>
            <a:r>
              <a:rPr b="0" i="0" lang="en-GB" sz="1200" u="none" cap="none" strike="noStrike">
                <a:solidFill>
                  <a:srgbClr val="0B0C0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Thing 2</a:t>
            </a:r>
            <a:endParaRPr b="0" i="0" sz="1200" u="none" cap="none" strike="noStrike">
              <a:solidFill>
                <a:srgbClr val="0B0C0C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marR="0" rtl="0" algn="l">
              <a:lnSpc>
                <a:spcPct val="131579"/>
              </a:lnSpc>
              <a:spcBef>
                <a:spcPts val="0"/>
              </a:spcBef>
              <a:spcAft>
                <a:spcPts val="0"/>
              </a:spcAft>
              <a:buClr>
                <a:srgbClr val="0B0C0C"/>
              </a:buClr>
              <a:buSzPts val="1200"/>
              <a:buFont typeface="Helvetica Neue"/>
              <a:buChar char="●"/>
            </a:pPr>
            <a:r>
              <a:rPr b="0" i="0" lang="en-GB" sz="1200" u="none" cap="none" strike="noStrike">
                <a:solidFill>
                  <a:srgbClr val="0B0C0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Thing 3</a:t>
            </a:r>
            <a:endParaRPr b="0" i="0" sz="1200" u="none" cap="none" strike="noStrike">
              <a:solidFill>
                <a:srgbClr val="0B0C0C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465275" y="1442850"/>
            <a:ext cx="5284800" cy="5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31579"/>
              </a:lnSpc>
              <a:spcBef>
                <a:spcPts val="0"/>
              </a:spcBef>
              <a:spcAft>
                <a:spcPts val="15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B0C0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 this service to...</a:t>
            </a:r>
            <a:endParaRPr b="0" i="0" sz="1200" u="none" cap="none" strike="noStrike">
              <a:solidFill>
                <a:srgbClr val="0B0C0C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453875" y="823350"/>
            <a:ext cx="6637800" cy="6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Check your ...</a:t>
            </a:r>
            <a:endParaRPr b="1" i="0" sz="24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8" name="Google Shape;108;p3"/>
          <p:cNvSpPr txBox="1"/>
          <p:nvPr/>
        </p:nvSpPr>
        <p:spPr>
          <a:xfrm>
            <a:off x="567675" y="2524275"/>
            <a:ext cx="1413900" cy="329100"/>
          </a:xfrm>
          <a:prstGeom prst="rect">
            <a:avLst/>
          </a:prstGeom>
          <a:solidFill>
            <a:srgbClr val="0F823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n-GB" sz="13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Start now</a:t>
            </a:r>
            <a:endParaRPr b="1" i="0" sz="13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09" name="Google Shape;10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3875" y="59126"/>
            <a:ext cx="1099400" cy="32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3"/>
          <p:cNvSpPr txBox="1"/>
          <p:nvPr/>
        </p:nvSpPr>
        <p:spPr>
          <a:xfrm>
            <a:off x="1981675" y="-13076"/>
            <a:ext cx="4093200" cy="4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16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Service name</a:t>
            </a:r>
            <a:endParaRPr b="1" i="0" sz="16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